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sldIdLst>
    <p:sldId id="256" r:id="rId2"/>
    <p:sldId id="257" r:id="rId3"/>
    <p:sldId id="258" r:id="rId4"/>
    <p:sldId id="265" r:id="rId5"/>
    <p:sldId id="260" r:id="rId6"/>
    <p:sldId id="261" r:id="rId7"/>
    <p:sldId id="262" r:id="rId8"/>
    <p:sldId id="263" r:id="rId9"/>
    <p:sldId id="264" r:id="rId10"/>
    <p:sldId id="276" r:id="rId11"/>
    <p:sldId id="278" r:id="rId12"/>
    <p:sldId id="280" r:id="rId13"/>
    <p:sldId id="284" r:id="rId14"/>
    <p:sldId id="293" r:id="rId15"/>
    <p:sldId id="266" r:id="rId16"/>
    <p:sldId id="286" r:id="rId17"/>
    <p:sldId id="268" r:id="rId18"/>
    <p:sldId id="287" r:id="rId19"/>
    <p:sldId id="270" r:id="rId20"/>
    <p:sldId id="272" r:id="rId21"/>
    <p:sldId id="288" r:id="rId22"/>
    <p:sldId id="295" r:id="rId23"/>
    <p:sldId id="296" r:id="rId24"/>
    <p:sldId id="297" r:id="rId25"/>
    <p:sldId id="273" r:id="rId26"/>
    <p:sldId id="277" r:id="rId27"/>
    <p:sldId id="291" r:id="rId28"/>
    <p:sldId id="29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75" d="100"/>
          <a:sy n="75" d="100"/>
        </p:scale>
        <p:origin x="979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4EC645-575F-4115-ACCA-1012B5BE08D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B5DB2E9C-88F0-4E69-96FB-7E97D804FB28}">
      <dgm:prSet custT="1"/>
      <dgm:spPr/>
      <dgm:t>
        <a:bodyPr/>
        <a:lstStyle/>
        <a:p>
          <a:r>
            <a:rPr lang="en-US" sz="2400" b="1" dirty="0"/>
            <a:t>VADER (Valence Aware Dictionary and Sentiment Reasoner) </a:t>
          </a:r>
          <a:endParaRPr lang="en-US" sz="2400" dirty="0"/>
        </a:p>
      </dgm:t>
    </dgm:pt>
    <dgm:pt modelId="{F720EEDA-9CF5-4FBE-AC6E-D92396350F3A}" type="parTrans" cxnId="{75370E3E-8ABB-4327-94DF-FCF3ABD92368}">
      <dgm:prSet/>
      <dgm:spPr/>
      <dgm:t>
        <a:bodyPr/>
        <a:lstStyle/>
        <a:p>
          <a:endParaRPr lang="en-US"/>
        </a:p>
      </dgm:t>
    </dgm:pt>
    <dgm:pt modelId="{5A3037F2-4F88-4383-B3A6-B13C28FA696A}" type="sibTrans" cxnId="{75370E3E-8ABB-4327-94DF-FCF3ABD92368}">
      <dgm:prSet/>
      <dgm:spPr/>
      <dgm:t>
        <a:bodyPr/>
        <a:lstStyle/>
        <a:p>
          <a:endParaRPr lang="en-US"/>
        </a:p>
      </dgm:t>
    </dgm:pt>
    <dgm:pt modelId="{DE4F35E0-477E-4003-87D8-2F5F3B6EC676}">
      <dgm:prSet custT="1"/>
      <dgm:spPr/>
      <dgm:t>
        <a:bodyPr/>
        <a:lstStyle/>
        <a:p>
          <a:r>
            <a:rPr lang="en-US" sz="2400" b="1" dirty="0"/>
            <a:t>It is a lexicon and rule-based sentiment analysis tool that is specifically used for sentiments</a:t>
          </a:r>
          <a:endParaRPr lang="en-US" sz="2400" dirty="0"/>
        </a:p>
      </dgm:t>
    </dgm:pt>
    <dgm:pt modelId="{04524290-A4A0-462B-A972-8A6E45909D6A}" type="parTrans" cxnId="{C2FD59D6-91FD-4B18-B924-0008CEAF202E}">
      <dgm:prSet/>
      <dgm:spPr/>
      <dgm:t>
        <a:bodyPr/>
        <a:lstStyle/>
        <a:p>
          <a:endParaRPr lang="en-US"/>
        </a:p>
      </dgm:t>
    </dgm:pt>
    <dgm:pt modelId="{9EA677DC-9F5D-4556-911F-C12494D35F97}" type="sibTrans" cxnId="{C2FD59D6-91FD-4B18-B924-0008CEAF202E}">
      <dgm:prSet/>
      <dgm:spPr/>
      <dgm:t>
        <a:bodyPr/>
        <a:lstStyle/>
        <a:p>
          <a:endParaRPr lang="en-US"/>
        </a:p>
      </dgm:t>
    </dgm:pt>
    <dgm:pt modelId="{8C7C2DAA-62C9-4862-AAC4-6D7A18173FCB}" type="pres">
      <dgm:prSet presAssocID="{274EC645-575F-4115-ACCA-1012B5BE08DA}" presName="root" presStyleCnt="0">
        <dgm:presLayoutVars>
          <dgm:dir/>
          <dgm:resizeHandles val="exact"/>
        </dgm:presLayoutVars>
      </dgm:prSet>
      <dgm:spPr/>
    </dgm:pt>
    <dgm:pt modelId="{4835C641-3549-402F-96E1-1E92A64C0939}" type="pres">
      <dgm:prSet presAssocID="{B5DB2E9C-88F0-4E69-96FB-7E97D804FB28}" presName="compNode" presStyleCnt="0"/>
      <dgm:spPr/>
    </dgm:pt>
    <dgm:pt modelId="{05C614A2-D173-41F4-A3FD-DD95F7046133}" type="pres">
      <dgm:prSet presAssocID="{B5DB2E9C-88F0-4E69-96FB-7E97D804FB2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AD3C41BC-085C-4CFD-81B0-301F0F113786}" type="pres">
      <dgm:prSet presAssocID="{B5DB2E9C-88F0-4E69-96FB-7E97D804FB28}" presName="spaceRect" presStyleCnt="0"/>
      <dgm:spPr/>
    </dgm:pt>
    <dgm:pt modelId="{81536439-DDB7-4AAD-9A6D-E3030AC97B45}" type="pres">
      <dgm:prSet presAssocID="{B5DB2E9C-88F0-4E69-96FB-7E97D804FB28}" presName="textRect" presStyleLbl="revTx" presStyleIdx="0" presStyleCnt="2">
        <dgm:presLayoutVars>
          <dgm:chMax val="1"/>
          <dgm:chPref val="1"/>
        </dgm:presLayoutVars>
      </dgm:prSet>
      <dgm:spPr/>
    </dgm:pt>
    <dgm:pt modelId="{4C126248-E291-404D-991B-0CA80E497270}" type="pres">
      <dgm:prSet presAssocID="{5A3037F2-4F88-4383-B3A6-B13C28FA696A}" presName="sibTrans" presStyleCnt="0"/>
      <dgm:spPr/>
    </dgm:pt>
    <dgm:pt modelId="{5DAFE1B6-AA57-4C5A-A952-006171670658}" type="pres">
      <dgm:prSet presAssocID="{DE4F35E0-477E-4003-87D8-2F5F3B6EC676}" presName="compNode" presStyleCnt="0"/>
      <dgm:spPr/>
    </dgm:pt>
    <dgm:pt modelId="{AC4CAE19-D9EC-4209-BA3D-DA8B635E79AC}" type="pres">
      <dgm:prSet presAssocID="{DE4F35E0-477E-4003-87D8-2F5F3B6EC67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AA9CAD0A-786F-4675-91AC-09A1B6651C1A}" type="pres">
      <dgm:prSet presAssocID="{DE4F35E0-477E-4003-87D8-2F5F3B6EC676}" presName="spaceRect" presStyleCnt="0"/>
      <dgm:spPr/>
    </dgm:pt>
    <dgm:pt modelId="{A9DB5ECC-FBFD-4DD9-A148-CD52064669B6}" type="pres">
      <dgm:prSet presAssocID="{DE4F35E0-477E-4003-87D8-2F5F3B6EC676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75370E3E-8ABB-4327-94DF-FCF3ABD92368}" srcId="{274EC645-575F-4115-ACCA-1012B5BE08DA}" destId="{B5DB2E9C-88F0-4E69-96FB-7E97D804FB28}" srcOrd="0" destOrd="0" parTransId="{F720EEDA-9CF5-4FBE-AC6E-D92396350F3A}" sibTransId="{5A3037F2-4F88-4383-B3A6-B13C28FA696A}"/>
    <dgm:cxn modelId="{DCA11F4A-220A-4168-9551-DA7D8A83FF56}" type="presOf" srcId="{B5DB2E9C-88F0-4E69-96FB-7E97D804FB28}" destId="{81536439-DDB7-4AAD-9A6D-E3030AC97B45}" srcOrd="0" destOrd="0" presId="urn:microsoft.com/office/officeart/2018/2/layout/IconLabelList"/>
    <dgm:cxn modelId="{E26C4F83-BD8C-495E-AD0E-0413C833BEC8}" type="presOf" srcId="{274EC645-575F-4115-ACCA-1012B5BE08DA}" destId="{8C7C2DAA-62C9-4862-AAC4-6D7A18173FCB}" srcOrd="0" destOrd="0" presId="urn:microsoft.com/office/officeart/2018/2/layout/IconLabelList"/>
    <dgm:cxn modelId="{25563CBC-98E3-48F7-B2E2-D34A7D16BA52}" type="presOf" srcId="{DE4F35E0-477E-4003-87D8-2F5F3B6EC676}" destId="{A9DB5ECC-FBFD-4DD9-A148-CD52064669B6}" srcOrd="0" destOrd="0" presId="urn:microsoft.com/office/officeart/2018/2/layout/IconLabelList"/>
    <dgm:cxn modelId="{C2FD59D6-91FD-4B18-B924-0008CEAF202E}" srcId="{274EC645-575F-4115-ACCA-1012B5BE08DA}" destId="{DE4F35E0-477E-4003-87D8-2F5F3B6EC676}" srcOrd="1" destOrd="0" parTransId="{04524290-A4A0-462B-A972-8A6E45909D6A}" sibTransId="{9EA677DC-9F5D-4556-911F-C12494D35F97}"/>
    <dgm:cxn modelId="{9F997CF6-D4D7-41DC-B640-3936AD414EAB}" type="presParOf" srcId="{8C7C2DAA-62C9-4862-AAC4-6D7A18173FCB}" destId="{4835C641-3549-402F-96E1-1E92A64C0939}" srcOrd="0" destOrd="0" presId="urn:microsoft.com/office/officeart/2018/2/layout/IconLabelList"/>
    <dgm:cxn modelId="{87FA50C1-F671-4B2D-AEC1-BC536C0ECB70}" type="presParOf" srcId="{4835C641-3549-402F-96E1-1E92A64C0939}" destId="{05C614A2-D173-41F4-A3FD-DD95F7046133}" srcOrd="0" destOrd="0" presId="urn:microsoft.com/office/officeart/2018/2/layout/IconLabelList"/>
    <dgm:cxn modelId="{F7B303A0-5AC2-4A67-BF48-B5195871EC5B}" type="presParOf" srcId="{4835C641-3549-402F-96E1-1E92A64C0939}" destId="{AD3C41BC-085C-4CFD-81B0-301F0F113786}" srcOrd="1" destOrd="0" presId="urn:microsoft.com/office/officeart/2018/2/layout/IconLabelList"/>
    <dgm:cxn modelId="{885EE7EB-1A68-43EE-A5A5-C487CE456F3F}" type="presParOf" srcId="{4835C641-3549-402F-96E1-1E92A64C0939}" destId="{81536439-DDB7-4AAD-9A6D-E3030AC97B45}" srcOrd="2" destOrd="0" presId="urn:microsoft.com/office/officeart/2018/2/layout/IconLabelList"/>
    <dgm:cxn modelId="{D267A6BB-D34A-42BF-8F0C-A9C5BF9DF500}" type="presParOf" srcId="{8C7C2DAA-62C9-4862-AAC4-6D7A18173FCB}" destId="{4C126248-E291-404D-991B-0CA80E497270}" srcOrd="1" destOrd="0" presId="urn:microsoft.com/office/officeart/2018/2/layout/IconLabelList"/>
    <dgm:cxn modelId="{A8BFEAD0-8C5A-4F80-8A8E-8CCF61B5688F}" type="presParOf" srcId="{8C7C2DAA-62C9-4862-AAC4-6D7A18173FCB}" destId="{5DAFE1B6-AA57-4C5A-A952-006171670658}" srcOrd="2" destOrd="0" presId="urn:microsoft.com/office/officeart/2018/2/layout/IconLabelList"/>
    <dgm:cxn modelId="{AC577A94-48BC-4FFA-9D5B-3D1BA42461E1}" type="presParOf" srcId="{5DAFE1B6-AA57-4C5A-A952-006171670658}" destId="{AC4CAE19-D9EC-4209-BA3D-DA8B635E79AC}" srcOrd="0" destOrd="0" presId="urn:microsoft.com/office/officeart/2018/2/layout/IconLabelList"/>
    <dgm:cxn modelId="{3F642CDA-5CD3-4820-8BA1-095430DC3B7B}" type="presParOf" srcId="{5DAFE1B6-AA57-4C5A-A952-006171670658}" destId="{AA9CAD0A-786F-4675-91AC-09A1B6651C1A}" srcOrd="1" destOrd="0" presId="urn:microsoft.com/office/officeart/2018/2/layout/IconLabelList"/>
    <dgm:cxn modelId="{B297E8F4-7566-4DB9-8D89-3B78D8173A1B}" type="presParOf" srcId="{5DAFE1B6-AA57-4C5A-A952-006171670658}" destId="{A9DB5ECC-FBFD-4DD9-A148-CD52064669B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18C87C-46F7-4E1D-A7D4-F09AA2C679FF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D41C90F-688F-40B9-B157-2E63D125ACD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/>
            <a:t>VADER (Valence Aware Dictionary and Sentiment Reasoner) is a lexicon and rule-based sentiment analysis tool that is specifically attuned to sentiments</a:t>
          </a:r>
        </a:p>
      </dgm:t>
    </dgm:pt>
    <dgm:pt modelId="{69E998CD-3662-4349-86DC-EF0F43AF66D3}" type="parTrans" cxnId="{22551BFA-F143-42E7-94E4-BCEA9E608D9B}">
      <dgm:prSet/>
      <dgm:spPr/>
      <dgm:t>
        <a:bodyPr/>
        <a:lstStyle/>
        <a:p>
          <a:endParaRPr lang="en-US"/>
        </a:p>
      </dgm:t>
    </dgm:pt>
    <dgm:pt modelId="{01A375A5-B4C4-400E-8396-7919107EF97D}" type="sibTrans" cxnId="{22551BFA-F143-42E7-94E4-BCEA9E608D9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5729C54-AA26-4D71-ACB8-FAF03F63FB9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dirty="0"/>
            <a:t>positive sentiment: compound score &gt;= 0.5</a:t>
          </a:r>
          <a:endParaRPr lang="en-US" sz="1800" dirty="0"/>
        </a:p>
      </dgm:t>
    </dgm:pt>
    <dgm:pt modelId="{79FB5F4A-8961-45D9-BF36-8EB7F8AEF25A}" type="parTrans" cxnId="{37AE09DC-B82E-4ED0-B075-BD4B30FD95B6}">
      <dgm:prSet/>
      <dgm:spPr/>
      <dgm:t>
        <a:bodyPr/>
        <a:lstStyle/>
        <a:p>
          <a:endParaRPr lang="en-US"/>
        </a:p>
      </dgm:t>
    </dgm:pt>
    <dgm:pt modelId="{A1F7026C-E01E-4D69-919D-CFF7C4C7D23B}" type="sibTrans" cxnId="{37AE09DC-B82E-4ED0-B075-BD4B30FD95B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CF7765B-710F-41D7-83C6-120EA48C1DF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dirty="0"/>
            <a:t>neutral sentiment: (compound score &gt; -0.5) and (compound score &lt; 0.5)</a:t>
          </a:r>
          <a:endParaRPr lang="en-US" sz="1800" dirty="0"/>
        </a:p>
      </dgm:t>
    </dgm:pt>
    <dgm:pt modelId="{C59692BF-E3ED-4722-9617-B4E0895B877C}" type="parTrans" cxnId="{6264CE77-BA3C-4C22-8A8A-F9006D66123A}">
      <dgm:prSet/>
      <dgm:spPr/>
      <dgm:t>
        <a:bodyPr/>
        <a:lstStyle/>
        <a:p>
          <a:endParaRPr lang="en-US"/>
        </a:p>
      </dgm:t>
    </dgm:pt>
    <dgm:pt modelId="{08AB61C8-BC95-422D-88FA-E8DC3ADAB04A}" type="sibTrans" cxnId="{6264CE77-BA3C-4C22-8A8A-F9006D66123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AAF268B-67F7-4AE8-B07A-CAEB9BA32FA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dirty="0"/>
            <a:t>negative sentiment: compound score &lt;= -0.5</a:t>
          </a:r>
          <a:endParaRPr lang="en-US" sz="1800" dirty="0"/>
        </a:p>
      </dgm:t>
    </dgm:pt>
    <dgm:pt modelId="{AB1A0526-BD76-4C51-B9DA-12E2657258F3}" type="parTrans" cxnId="{67EB4B22-8D82-4C8C-A3DD-DD5BE30F6C0F}">
      <dgm:prSet/>
      <dgm:spPr/>
      <dgm:t>
        <a:bodyPr/>
        <a:lstStyle/>
        <a:p>
          <a:endParaRPr lang="en-US"/>
        </a:p>
      </dgm:t>
    </dgm:pt>
    <dgm:pt modelId="{D11FCB09-4F82-4BA7-BE82-E7BB6F4DBF8E}" type="sibTrans" cxnId="{67EB4B22-8D82-4C8C-A3DD-DD5BE30F6C0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F80E71F-E494-484B-8B9B-C0F5811F788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dirty="0"/>
            <a:t>Compound score: is the sum of all of the lexicon ratings which have been standardized to range between -1 and 1</a:t>
          </a:r>
          <a:endParaRPr lang="en-US" sz="1800" dirty="0"/>
        </a:p>
      </dgm:t>
    </dgm:pt>
    <dgm:pt modelId="{EB424358-3A50-47E2-95A5-DF4D3BC80E72}" type="parTrans" cxnId="{AB873E40-E344-4660-94D6-1F0F94B2D8E8}">
      <dgm:prSet/>
      <dgm:spPr/>
      <dgm:t>
        <a:bodyPr/>
        <a:lstStyle/>
        <a:p>
          <a:endParaRPr lang="en-US"/>
        </a:p>
      </dgm:t>
    </dgm:pt>
    <dgm:pt modelId="{4F104D1F-ABEB-4C10-A89C-2A4197F7DAAB}" type="sibTrans" cxnId="{AB873E40-E344-4660-94D6-1F0F94B2D8E8}">
      <dgm:prSet/>
      <dgm:spPr/>
      <dgm:t>
        <a:bodyPr/>
        <a:lstStyle/>
        <a:p>
          <a:endParaRPr lang="en-US"/>
        </a:p>
      </dgm:t>
    </dgm:pt>
    <dgm:pt modelId="{DB5199B2-7E9A-47FF-9469-6ED1362BD86B}" type="pres">
      <dgm:prSet presAssocID="{F118C87C-46F7-4E1D-A7D4-F09AA2C679FF}" presName="root" presStyleCnt="0">
        <dgm:presLayoutVars>
          <dgm:dir/>
          <dgm:resizeHandles val="exact"/>
        </dgm:presLayoutVars>
      </dgm:prSet>
      <dgm:spPr/>
    </dgm:pt>
    <dgm:pt modelId="{8DD60180-E9F9-4644-B089-1346D082832D}" type="pres">
      <dgm:prSet presAssocID="{F118C87C-46F7-4E1D-A7D4-F09AA2C679FF}" presName="container" presStyleCnt="0">
        <dgm:presLayoutVars>
          <dgm:dir/>
          <dgm:resizeHandles val="exact"/>
        </dgm:presLayoutVars>
      </dgm:prSet>
      <dgm:spPr/>
    </dgm:pt>
    <dgm:pt modelId="{CC3E8A21-490F-40AE-988D-8203D8553044}" type="pres">
      <dgm:prSet presAssocID="{4D41C90F-688F-40B9-B157-2E63D125ACDF}" presName="compNode" presStyleCnt="0"/>
      <dgm:spPr/>
    </dgm:pt>
    <dgm:pt modelId="{7577874B-C39C-409D-A0A0-342EF6CCF4F8}" type="pres">
      <dgm:prSet presAssocID="{4D41C90F-688F-40B9-B157-2E63D125ACDF}" presName="iconBgRect" presStyleLbl="bgShp" presStyleIdx="0" presStyleCnt="5"/>
      <dgm:spPr/>
    </dgm:pt>
    <dgm:pt modelId="{CA6BADB0-58A1-4D0A-BFFC-46EA06F5FFC7}" type="pres">
      <dgm:prSet presAssocID="{4D41C90F-688F-40B9-B157-2E63D125ACD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C19A76E8-8AF6-4517-A372-70BBF78E07C5}" type="pres">
      <dgm:prSet presAssocID="{4D41C90F-688F-40B9-B157-2E63D125ACDF}" presName="spaceRect" presStyleCnt="0"/>
      <dgm:spPr/>
    </dgm:pt>
    <dgm:pt modelId="{4A9DD0D1-0334-441F-9789-F75DD3E34358}" type="pres">
      <dgm:prSet presAssocID="{4D41C90F-688F-40B9-B157-2E63D125ACDF}" presName="textRect" presStyleLbl="revTx" presStyleIdx="0" presStyleCnt="5">
        <dgm:presLayoutVars>
          <dgm:chMax val="1"/>
          <dgm:chPref val="1"/>
        </dgm:presLayoutVars>
      </dgm:prSet>
      <dgm:spPr/>
    </dgm:pt>
    <dgm:pt modelId="{AF1BFD59-68B9-426C-A106-ED277FFD01E6}" type="pres">
      <dgm:prSet presAssocID="{01A375A5-B4C4-400E-8396-7919107EF97D}" presName="sibTrans" presStyleLbl="sibTrans2D1" presStyleIdx="0" presStyleCnt="0"/>
      <dgm:spPr/>
    </dgm:pt>
    <dgm:pt modelId="{CE468A0E-01F2-4C8B-93AB-F1211BA54277}" type="pres">
      <dgm:prSet presAssocID="{95729C54-AA26-4D71-ACB8-FAF03F63FB9E}" presName="compNode" presStyleCnt="0"/>
      <dgm:spPr/>
    </dgm:pt>
    <dgm:pt modelId="{459F73DC-24CC-41F9-A653-685AE7C77CD3}" type="pres">
      <dgm:prSet presAssocID="{95729C54-AA26-4D71-ACB8-FAF03F63FB9E}" presName="iconBgRect" presStyleLbl="bgShp" presStyleIdx="1" presStyleCnt="5"/>
      <dgm:spPr/>
    </dgm:pt>
    <dgm:pt modelId="{F1D6B99E-B979-4621-9831-53C60542C7C4}" type="pres">
      <dgm:prSet presAssocID="{95729C54-AA26-4D71-ACB8-FAF03F63FB9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12B2B53E-2675-4EDD-A22E-5B5EDAA5E0BC}" type="pres">
      <dgm:prSet presAssocID="{95729C54-AA26-4D71-ACB8-FAF03F63FB9E}" presName="spaceRect" presStyleCnt="0"/>
      <dgm:spPr/>
    </dgm:pt>
    <dgm:pt modelId="{827F8CDC-3C74-40C5-A932-B6C8DEF518FE}" type="pres">
      <dgm:prSet presAssocID="{95729C54-AA26-4D71-ACB8-FAF03F63FB9E}" presName="textRect" presStyleLbl="revTx" presStyleIdx="1" presStyleCnt="5">
        <dgm:presLayoutVars>
          <dgm:chMax val="1"/>
          <dgm:chPref val="1"/>
        </dgm:presLayoutVars>
      </dgm:prSet>
      <dgm:spPr/>
    </dgm:pt>
    <dgm:pt modelId="{2683F244-D72B-4885-9427-9396228D54B6}" type="pres">
      <dgm:prSet presAssocID="{A1F7026C-E01E-4D69-919D-CFF7C4C7D23B}" presName="sibTrans" presStyleLbl="sibTrans2D1" presStyleIdx="0" presStyleCnt="0"/>
      <dgm:spPr/>
    </dgm:pt>
    <dgm:pt modelId="{0FB00F5D-F409-45F5-8460-B3DD9ED75758}" type="pres">
      <dgm:prSet presAssocID="{ECF7765B-710F-41D7-83C6-120EA48C1DF9}" presName="compNode" presStyleCnt="0"/>
      <dgm:spPr/>
    </dgm:pt>
    <dgm:pt modelId="{00670D28-9F3F-4186-9021-83EE1C30D30D}" type="pres">
      <dgm:prSet presAssocID="{ECF7765B-710F-41D7-83C6-120EA48C1DF9}" presName="iconBgRect" presStyleLbl="bgShp" presStyleIdx="2" presStyleCnt="5"/>
      <dgm:spPr/>
    </dgm:pt>
    <dgm:pt modelId="{5A948AC8-8AC5-44FA-8C68-42B12E1904F0}" type="pres">
      <dgm:prSet presAssocID="{ECF7765B-710F-41D7-83C6-120EA48C1DF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utral Face with No Fill"/>
        </a:ext>
      </dgm:extLst>
    </dgm:pt>
    <dgm:pt modelId="{87911845-6219-4087-9371-95BA5055A94B}" type="pres">
      <dgm:prSet presAssocID="{ECF7765B-710F-41D7-83C6-120EA48C1DF9}" presName="spaceRect" presStyleCnt="0"/>
      <dgm:spPr/>
    </dgm:pt>
    <dgm:pt modelId="{A0A92C30-8487-4985-AEAC-17FB1B453C6C}" type="pres">
      <dgm:prSet presAssocID="{ECF7765B-710F-41D7-83C6-120EA48C1DF9}" presName="textRect" presStyleLbl="revTx" presStyleIdx="2" presStyleCnt="5">
        <dgm:presLayoutVars>
          <dgm:chMax val="1"/>
          <dgm:chPref val="1"/>
        </dgm:presLayoutVars>
      </dgm:prSet>
      <dgm:spPr/>
    </dgm:pt>
    <dgm:pt modelId="{6B40B647-8486-46D0-AA67-9A0200B1C091}" type="pres">
      <dgm:prSet presAssocID="{08AB61C8-BC95-422D-88FA-E8DC3ADAB04A}" presName="sibTrans" presStyleLbl="sibTrans2D1" presStyleIdx="0" presStyleCnt="0"/>
      <dgm:spPr/>
    </dgm:pt>
    <dgm:pt modelId="{D780E829-8A0A-4ABC-8778-A95C72A96E83}" type="pres">
      <dgm:prSet presAssocID="{8AAF268B-67F7-4AE8-B07A-CAEB9BA32FA9}" presName="compNode" presStyleCnt="0"/>
      <dgm:spPr/>
    </dgm:pt>
    <dgm:pt modelId="{B3E3FACB-B20A-4207-85F3-F1D36904A513}" type="pres">
      <dgm:prSet presAssocID="{8AAF268B-67F7-4AE8-B07A-CAEB9BA32FA9}" presName="iconBgRect" presStyleLbl="bgShp" presStyleIdx="3" presStyleCnt="5"/>
      <dgm:spPr/>
    </dgm:pt>
    <dgm:pt modelId="{679A6FA7-31E8-417B-8B89-7B94C197D8D3}" type="pres">
      <dgm:prSet presAssocID="{8AAF268B-67F7-4AE8-B07A-CAEB9BA32FA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d Face with Solid Fill"/>
        </a:ext>
      </dgm:extLst>
    </dgm:pt>
    <dgm:pt modelId="{E437AE77-246C-48B2-A53C-94E80ADE139A}" type="pres">
      <dgm:prSet presAssocID="{8AAF268B-67F7-4AE8-B07A-CAEB9BA32FA9}" presName="spaceRect" presStyleCnt="0"/>
      <dgm:spPr/>
    </dgm:pt>
    <dgm:pt modelId="{798BBAB5-0313-4E7F-80D1-474BE9EF5D7F}" type="pres">
      <dgm:prSet presAssocID="{8AAF268B-67F7-4AE8-B07A-CAEB9BA32FA9}" presName="textRect" presStyleLbl="revTx" presStyleIdx="3" presStyleCnt="5" custScaleX="120701">
        <dgm:presLayoutVars>
          <dgm:chMax val="1"/>
          <dgm:chPref val="1"/>
        </dgm:presLayoutVars>
      </dgm:prSet>
      <dgm:spPr/>
    </dgm:pt>
    <dgm:pt modelId="{D4C71E1A-8D8D-49C2-A046-5D26DB2EC15E}" type="pres">
      <dgm:prSet presAssocID="{D11FCB09-4F82-4BA7-BE82-E7BB6F4DBF8E}" presName="sibTrans" presStyleLbl="sibTrans2D1" presStyleIdx="0" presStyleCnt="0"/>
      <dgm:spPr/>
    </dgm:pt>
    <dgm:pt modelId="{87689C46-9009-4609-B497-565FF8F0020F}" type="pres">
      <dgm:prSet presAssocID="{FF80E71F-E494-484B-8B9B-C0F5811F7887}" presName="compNode" presStyleCnt="0"/>
      <dgm:spPr/>
    </dgm:pt>
    <dgm:pt modelId="{6E2DD7B1-EB15-4E51-98F8-6D906434DB4D}" type="pres">
      <dgm:prSet presAssocID="{FF80E71F-E494-484B-8B9B-C0F5811F7887}" presName="iconBgRect" presStyleLbl="bgShp" presStyleIdx="4" presStyleCnt="5"/>
      <dgm:spPr/>
    </dgm:pt>
    <dgm:pt modelId="{69A2A1F3-2B28-4396-B9D2-569067AB8205}" type="pres">
      <dgm:prSet presAssocID="{FF80E71F-E494-484B-8B9B-C0F5811F788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DE4D3DC1-5A44-4047-BF8C-0D070F3BE8B0}" type="pres">
      <dgm:prSet presAssocID="{FF80E71F-E494-484B-8B9B-C0F5811F7887}" presName="spaceRect" presStyleCnt="0"/>
      <dgm:spPr/>
    </dgm:pt>
    <dgm:pt modelId="{20C92474-B244-4A30-A154-1FD9EA362889}" type="pres">
      <dgm:prSet presAssocID="{FF80E71F-E494-484B-8B9B-C0F5811F7887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67EB4B22-8D82-4C8C-A3DD-DD5BE30F6C0F}" srcId="{F118C87C-46F7-4E1D-A7D4-F09AA2C679FF}" destId="{8AAF268B-67F7-4AE8-B07A-CAEB9BA32FA9}" srcOrd="3" destOrd="0" parTransId="{AB1A0526-BD76-4C51-B9DA-12E2657258F3}" sibTransId="{D11FCB09-4F82-4BA7-BE82-E7BB6F4DBF8E}"/>
    <dgm:cxn modelId="{37477E2D-F072-49E1-9E77-F9839A5251B3}" type="presOf" srcId="{D11FCB09-4F82-4BA7-BE82-E7BB6F4DBF8E}" destId="{D4C71E1A-8D8D-49C2-A046-5D26DB2EC15E}" srcOrd="0" destOrd="0" presId="urn:microsoft.com/office/officeart/2018/2/layout/IconCircleList"/>
    <dgm:cxn modelId="{A9DFDB38-FE52-4992-B096-0746C3842802}" type="presOf" srcId="{8AAF268B-67F7-4AE8-B07A-CAEB9BA32FA9}" destId="{798BBAB5-0313-4E7F-80D1-474BE9EF5D7F}" srcOrd="0" destOrd="0" presId="urn:microsoft.com/office/officeart/2018/2/layout/IconCircleList"/>
    <dgm:cxn modelId="{AB873E40-E344-4660-94D6-1F0F94B2D8E8}" srcId="{F118C87C-46F7-4E1D-A7D4-F09AA2C679FF}" destId="{FF80E71F-E494-484B-8B9B-C0F5811F7887}" srcOrd="4" destOrd="0" parTransId="{EB424358-3A50-47E2-95A5-DF4D3BC80E72}" sibTransId="{4F104D1F-ABEB-4C10-A89C-2A4197F7DAAB}"/>
    <dgm:cxn modelId="{0AED2843-0116-4058-A5C5-44C1B66A43A8}" type="presOf" srcId="{95729C54-AA26-4D71-ACB8-FAF03F63FB9E}" destId="{827F8CDC-3C74-40C5-A932-B6C8DEF518FE}" srcOrd="0" destOrd="0" presId="urn:microsoft.com/office/officeart/2018/2/layout/IconCircleList"/>
    <dgm:cxn modelId="{9795FE43-0F3C-4EB7-97E6-DF978168574C}" type="presOf" srcId="{01A375A5-B4C4-400E-8396-7919107EF97D}" destId="{AF1BFD59-68B9-426C-A106-ED277FFD01E6}" srcOrd="0" destOrd="0" presId="urn:microsoft.com/office/officeart/2018/2/layout/IconCircleList"/>
    <dgm:cxn modelId="{6264CE77-BA3C-4C22-8A8A-F9006D66123A}" srcId="{F118C87C-46F7-4E1D-A7D4-F09AA2C679FF}" destId="{ECF7765B-710F-41D7-83C6-120EA48C1DF9}" srcOrd="2" destOrd="0" parTransId="{C59692BF-E3ED-4722-9617-B4E0895B877C}" sibTransId="{08AB61C8-BC95-422D-88FA-E8DC3ADAB04A}"/>
    <dgm:cxn modelId="{16F75E97-1D64-49EC-A4C3-D7F14B219A4F}" type="presOf" srcId="{ECF7765B-710F-41D7-83C6-120EA48C1DF9}" destId="{A0A92C30-8487-4985-AEAC-17FB1B453C6C}" srcOrd="0" destOrd="0" presId="urn:microsoft.com/office/officeart/2018/2/layout/IconCircleList"/>
    <dgm:cxn modelId="{3425E8A3-F3BF-483A-A5AB-3443DFB8D88B}" type="presOf" srcId="{F118C87C-46F7-4E1D-A7D4-F09AA2C679FF}" destId="{DB5199B2-7E9A-47FF-9469-6ED1362BD86B}" srcOrd="0" destOrd="0" presId="urn:microsoft.com/office/officeart/2018/2/layout/IconCircleList"/>
    <dgm:cxn modelId="{85C918C0-8807-4B35-9754-9B6E4BF9581C}" type="presOf" srcId="{4D41C90F-688F-40B9-B157-2E63D125ACDF}" destId="{4A9DD0D1-0334-441F-9789-F75DD3E34358}" srcOrd="0" destOrd="0" presId="urn:microsoft.com/office/officeart/2018/2/layout/IconCircleList"/>
    <dgm:cxn modelId="{0CBEA4D2-A940-4C38-9D38-B5AC5899567C}" type="presOf" srcId="{FF80E71F-E494-484B-8B9B-C0F5811F7887}" destId="{20C92474-B244-4A30-A154-1FD9EA362889}" srcOrd="0" destOrd="0" presId="urn:microsoft.com/office/officeart/2018/2/layout/IconCircleList"/>
    <dgm:cxn modelId="{285964D7-B5C4-440A-B3BC-0795EB6EB7D6}" type="presOf" srcId="{A1F7026C-E01E-4D69-919D-CFF7C4C7D23B}" destId="{2683F244-D72B-4885-9427-9396228D54B6}" srcOrd="0" destOrd="0" presId="urn:microsoft.com/office/officeart/2018/2/layout/IconCircleList"/>
    <dgm:cxn modelId="{37AE09DC-B82E-4ED0-B075-BD4B30FD95B6}" srcId="{F118C87C-46F7-4E1D-A7D4-F09AA2C679FF}" destId="{95729C54-AA26-4D71-ACB8-FAF03F63FB9E}" srcOrd="1" destOrd="0" parTransId="{79FB5F4A-8961-45D9-BF36-8EB7F8AEF25A}" sibTransId="{A1F7026C-E01E-4D69-919D-CFF7C4C7D23B}"/>
    <dgm:cxn modelId="{465037EC-DA38-45C9-B846-93A0E1F5A5BE}" type="presOf" srcId="{08AB61C8-BC95-422D-88FA-E8DC3ADAB04A}" destId="{6B40B647-8486-46D0-AA67-9A0200B1C091}" srcOrd="0" destOrd="0" presId="urn:microsoft.com/office/officeart/2018/2/layout/IconCircleList"/>
    <dgm:cxn modelId="{22551BFA-F143-42E7-94E4-BCEA9E608D9B}" srcId="{F118C87C-46F7-4E1D-A7D4-F09AA2C679FF}" destId="{4D41C90F-688F-40B9-B157-2E63D125ACDF}" srcOrd="0" destOrd="0" parTransId="{69E998CD-3662-4349-86DC-EF0F43AF66D3}" sibTransId="{01A375A5-B4C4-400E-8396-7919107EF97D}"/>
    <dgm:cxn modelId="{5845020B-DDFA-4F2A-ABAF-1419261C949A}" type="presParOf" srcId="{DB5199B2-7E9A-47FF-9469-6ED1362BD86B}" destId="{8DD60180-E9F9-4644-B089-1346D082832D}" srcOrd="0" destOrd="0" presId="urn:microsoft.com/office/officeart/2018/2/layout/IconCircleList"/>
    <dgm:cxn modelId="{A01AE6A3-7A66-4666-B5F9-A3B61977C547}" type="presParOf" srcId="{8DD60180-E9F9-4644-B089-1346D082832D}" destId="{CC3E8A21-490F-40AE-988D-8203D8553044}" srcOrd="0" destOrd="0" presId="urn:microsoft.com/office/officeart/2018/2/layout/IconCircleList"/>
    <dgm:cxn modelId="{96CF825E-40D6-4B81-B681-FD5D721BE021}" type="presParOf" srcId="{CC3E8A21-490F-40AE-988D-8203D8553044}" destId="{7577874B-C39C-409D-A0A0-342EF6CCF4F8}" srcOrd="0" destOrd="0" presId="urn:microsoft.com/office/officeart/2018/2/layout/IconCircleList"/>
    <dgm:cxn modelId="{A16F8FBA-7852-449D-BF8D-F0BBB9A679C0}" type="presParOf" srcId="{CC3E8A21-490F-40AE-988D-8203D8553044}" destId="{CA6BADB0-58A1-4D0A-BFFC-46EA06F5FFC7}" srcOrd="1" destOrd="0" presId="urn:microsoft.com/office/officeart/2018/2/layout/IconCircleList"/>
    <dgm:cxn modelId="{C45A1413-1F16-4822-B75E-3AAC2B4D7245}" type="presParOf" srcId="{CC3E8A21-490F-40AE-988D-8203D8553044}" destId="{C19A76E8-8AF6-4517-A372-70BBF78E07C5}" srcOrd="2" destOrd="0" presId="urn:microsoft.com/office/officeart/2018/2/layout/IconCircleList"/>
    <dgm:cxn modelId="{F70F0C36-9A23-4375-92EA-1D9DC7C54B83}" type="presParOf" srcId="{CC3E8A21-490F-40AE-988D-8203D8553044}" destId="{4A9DD0D1-0334-441F-9789-F75DD3E34358}" srcOrd="3" destOrd="0" presId="urn:microsoft.com/office/officeart/2018/2/layout/IconCircleList"/>
    <dgm:cxn modelId="{28F35274-C987-4849-867E-269C6CDB190F}" type="presParOf" srcId="{8DD60180-E9F9-4644-B089-1346D082832D}" destId="{AF1BFD59-68B9-426C-A106-ED277FFD01E6}" srcOrd="1" destOrd="0" presId="urn:microsoft.com/office/officeart/2018/2/layout/IconCircleList"/>
    <dgm:cxn modelId="{F788C224-93D3-4B0B-8F12-01C511A888DB}" type="presParOf" srcId="{8DD60180-E9F9-4644-B089-1346D082832D}" destId="{CE468A0E-01F2-4C8B-93AB-F1211BA54277}" srcOrd="2" destOrd="0" presId="urn:microsoft.com/office/officeart/2018/2/layout/IconCircleList"/>
    <dgm:cxn modelId="{C43E3D7F-E2FF-41F6-A1FD-BCDB95799EF0}" type="presParOf" srcId="{CE468A0E-01F2-4C8B-93AB-F1211BA54277}" destId="{459F73DC-24CC-41F9-A653-685AE7C77CD3}" srcOrd="0" destOrd="0" presId="urn:microsoft.com/office/officeart/2018/2/layout/IconCircleList"/>
    <dgm:cxn modelId="{DCE25B5D-7636-4021-8F6E-E325904902F8}" type="presParOf" srcId="{CE468A0E-01F2-4C8B-93AB-F1211BA54277}" destId="{F1D6B99E-B979-4621-9831-53C60542C7C4}" srcOrd="1" destOrd="0" presId="urn:microsoft.com/office/officeart/2018/2/layout/IconCircleList"/>
    <dgm:cxn modelId="{417EAA4C-EB11-4851-85D2-A6640FFB68F4}" type="presParOf" srcId="{CE468A0E-01F2-4C8B-93AB-F1211BA54277}" destId="{12B2B53E-2675-4EDD-A22E-5B5EDAA5E0BC}" srcOrd="2" destOrd="0" presId="urn:microsoft.com/office/officeart/2018/2/layout/IconCircleList"/>
    <dgm:cxn modelId="{1F14B792-799F-4725-9648-4DA7B101D2E6}" type="presParOf" srcId="{CE468A0E-01F2-4C8B-93AB-F1211BA54277}" destId="{827F8CDC-3C74-40C5-A932-B6C8DEF518FE}" srcOrd="3" destOrd="0" presId="urn:microsoft.com/office/officeart/2018/2/layout/IconCircleList"/>
    <dgm:cxn modelId="{87576A28-1C8B-4062-A083-279D20018B78}" type="presParOf" srcId="{8DD60180-E9F9-4644-B089-1346D082832D}" destId="{2683F244-D72B-4885-9427-9396228D54B6}" srcOrd="3" destOrd="0" presId="urn:microsoft.com/office/officeart/2018/2/layout/IconCircleList"/>
    <dgm:cxn modelId="{49FA6FD3-2BF7-4B3F-9EEF-499B8BC4EFCC}" type="presParOf" srcId="{8DD60180-E9F9-4644-B089-1346D082832D}" destId="{0FB00F5D-F409-45F5-8460-B3DD9ED75758}" srcOrd="4" destOrd="0" presId="urn:microsoft.com/office/officeart/2018/2/layout/IconCircleList"/>
    <dgm:cxn modelId="{48FF2B05-4FC9-4772-8867-3B9F7B9A09BE}" type="presParOf" srcId="{0FB00F5D-F409-45F5-8460-B3DD9ED75758}" destId="{00670D28-9F3F-4186-9021-83EE1C30D30D}" srcOrd="0" destOrd="0" presId="urn:microsoft.com/office/officeart/2018/2/layout/IconCircleList"/>
    <dgm:cxn modelId="{72C1AAA3-DE90-4259-8A97-351F67D49711}" type="presParOf" srcId="{0FB00F5D-F409-45F5-8460-B3DD9ED75758}" destId="{5A948AC8-8AC5-44FA-8C68-42B12E1904F0}" srcOrd="1" destOrd="0" presId="urn:microsoft.com/office/officeart/2018/2/layout/IconCircleList"/>
    <dgm:cxn modelId="{D82A8732-593D-4C54-A79B-5CECB7C31F34}" type="presParOf" srcId="{0FB00F5D-F409-45F5-8460-B3DD9ED75758}" destId="{87911845-6219-4087-9371-95BA5055A94B}" srcOrd="2" destOrd="0" presId="urn:microsoft.com/office/officeart/2018/2/layout/IconCircleList"/>
    <dgm:cxn modelId="{7174419C-0A23-431F-82E4-CDF637BC472E}" type="presParOf" srcId="{0FB00F5D-F409-45F5-8460-B3DD9ED75758}" destId="{A0A92C30-8487-4985-AEAC-17FB1B453C6C}" srcOrd="3" destOrd="0" presId="urn:microsoft.com/office/officeart/2018/2/layout/IconCircleList"/>
    <dgm:cxn modelId="{B6EBBDFE-FC31-4C86-A02C-A2439D1A6EDB}" type="presParOf" srcId="{8DD60180-E9F9-4644-B089-1346D082832D}" destId="{6B40B647-8486-46D0-AA67-9A0200B1C091}" srcOrd="5" destOrd="0" presId="urn:microsoft.com/office/officeart/2018/2/layout/IconCircleList"/>
    <dgm:cxn modelId="{C686B90C-0398-44D0-BA27-A68EA41E5F52}" type="presParOf" srcId="{8DD60180-E9F9-4644-B089-1346D082832D}" destId="{D780E829-8A0A-4ABC-8778-A95C72A96E83}" srcOrd="6" destOrd="0" presId="urn:microsoft.com/office/officeart/2018/2/layout/IconCircleList"/>
    <dgm:cxn modelId="{1BE9075A-8369-4087-8D7A-4D05FA817421}" type="presParOf" srcId="{D780E829-8A0A-4ABC-8778-A95C72A96E83}" destId="{B3E3FACB-B20A-4207-85F3-F1D36904A513}" srcOrd="0" destOrd="0" presId="urn:microsoft.com/office/officeart/2018/2/layout/IconCircleList"/>
    <dgm:cxn modelId="{01147BAF-AA5B-40B0-8AED-8818CA953081}" type="presParOf" srcId="{D780E829-8A0A-4ABC-8778-A95C72A96E83}" destId="{679A6FA7-31E8-417B-8B89-7B94C197D8D3}" srcOrd="1" destOrd="0" presId="urn:microsoft.com/office/officeart/2018/2/layout/IconCircleList"/>
    <dgm:cxn modelId="{35204D90-B0D3-466A-8720-EAC5AE235783}" type="presParOf" srcId="{D780E829-8A0A-4ABC-8778-A95C72A96E83}" destId="{E437AE77-246C-48B2-A53C-94E80ADE139A}" srcOrd="2" destOrd="0" presId="urn:microsoft.com/office/officeart/2018/2/layout/IconCircleList"/>
    <dgm:cxn modelId="{A5B54B00-BF3F-4A1B-B160-E044061BEA61}" type="presParOf" srcId="{D780E829-8A0A-4ABC-8778-A95C72A96E83}" destId="{798BBAB5-0313-4E7F-80D1-474BE9EF5D7F}" srcOrd="3" destOrd="0" presId="urn:microsoft.com/office/officeart/2018/2/layout/IconCircleList"/>
    <dgm:cxn modelId="{CB250BD1-C441-4907-B6B9-06E6CB89E1D1}" type="presParOf" srcId="{8DD60180-E9F9-4644-B089-1346D082832D}" destId="{D4C71E1A-8D8D-49C2-A046-5D26DB2EC15E}" srcOrd="7" destOrd="0" presId="urn:microsoft.com/office/officeart/2018/2/layout/IconCircleList"/>
    <dgm:cxn modelId="{14D7994E-A524-4D9B-8277-E8DFA95CFEC4}" type="presParOf" srcId="{8DD60180-E9F9-4644-B089-1346D082832D}" destId="{87689C46-9009-4609-B497-565FF8F0020F}" srcOrd="8" destOrd="0" presId="urn:microsoft.com/office/officeart/2018/2/layout/IconCircleList"/>
    <dgm:cxn modelId="{3F898E70-2CCD-4C96-8F60-96D79478FE08}" type="presParOf" srcId="{87689C46-9009-4609-B497-565FF8F0020F}" destId="{6E2DD7B1-EB15-4E51-98F8-6D906434DB4D}" srcOrd="0" destOrd="0" presId="urn:microsoft.com/office/officeart/2018/2/layout/IconCircleList"/>
    <dgm:cxn modelId="{41C701DE-470F-45A5-825C-DC91CED8360B}" type="presParOf" srcId="{87689C46-9009-4609-B497-565FF8F0020F}" destId="{69A2A1F3-2B28-4396-B9D2-569067AB8205}" srcOrd="1" destOrd="0" presId="urn:microsoft.com/office/officeart/2018/2/layout/IconCircleList"/>
    <dgm:cxn modelId="{8A974F66-FB85-496A-B3F6-9E90A0D396B8}" type="presParOf" srcId="{87689C46-9009-4609-B497-565FF8F0020F}" destId="{DE4D3DC1-5A44-4047-BF8C-0D070F3BE8B0}" srcOrd="2" destOrd="0" presId="urn:microsoft.com/office/officeart/2018/2/layout/IconCircleList"/>
    <dgm:cxn modelId="{44DF8FE6-4D5D-4FCD-8197-22F5B60F987B}" type="presParOf" srcId="{87689C46-9009-4609-B497-565FF8F0020F}" destId="{20C92474-B244-4A30-A154-1FD9EA36288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C614A2-D173-41F4-A3FD-DD95F7046133}">
      <dsp:nvSpPr>
        <dsp:cNvPr id="0" name=""/>
        <dsp:cNvSpPr/>
      </dsp:nvSpPr>
      <dsp:spPr>
        <a:xfrm>
          <a:off x="1666837" y="157776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536439-DDB7-4AAD-9A6D-E3030AC97B45}">
      <dsp:nvSpPr>
        <dsp:cNvPr id="0" name=""/>
        <dsp:cNvSpPr/>
      </dsp:nvSpPr>
      <dsp:spPr>
        <a:xfrm>
          <a:off x="478837" y="2611973"/>
          <a:ext cx="43200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VADER (Valence Aware Dictionary and Sentiment Reasoner) </a:t>
          </a:r>
          <a:endParaRPr lang="en-US" sz="2400" kern="1200" dirty="0"/>
        </a:p>
      </dsp:txBody>
      <dsp:txXfrm>
        <a:off x="478837" y="2611973"/>
        <a:ext cx="4320000" cy="945000"/>
      </dsp:txXfrm>
    </dsp:sp>
    <dsp:sp modelId="{AC4CAE19-D9EC-4209-BA3D-DA8B635E79AC}">
      <dsp:nvSpPr>
        <dsp:cNvPr id="0" name=""/>
        <dsp:cNvSpPr/>
      </dsp:nvSpPr>
      <dsp:spPr>
        <a:xfrm>
          <a:off x="6742837" y="157776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B5ECC-FBFD-4DD9-A148-CD52064669B6}">
      <dsp:nvSpPr>
        <dsp:cNvPr id="0" name=""/>
        <dsp:cNvSpPr/>
      </dsp:nvSpPr>
      <dsp:spPr>
        <a:xfrm>
          <a:off x="5554837" y="2611973"/>
          <a:ext cx="43200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It is a lexicon and rule-based sentiment analysis tool that is specifically used for sentiments</a:t>
          </a:r>
          <a:endParaRPr lang="en-US" sz="2400" kern="1200" dirty="0"/>
        </a:p>
      </dsp:txBody>
      <dsp:txXfrm>
        <a:off x="5554837" y="2611973"/>
        <a:ext cx="4320000" cy="945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77874B-C39C-409D-A0A0-342EF6CCF4F8}">
      <dsp:nvSpPr>
        <dsp:cNvPr id="0" name=""/>
        <dsp:cNvSpPr/>
      </dsp:nvSpPr>
      <dsp:spPr>
        <a:xfrm>
          <a:off x="34339" y="650042"/>
          <a:ext cx="891578" cy="89157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6BADB0-58A1-4D0A-BFFC-46EA06F5FFC7}">
      <dsp:nvSpPr>
        <dsp:cNvPr id="0" name=""/>
        <dsp:cNvSpPr/>
      </dsp:nvSpPr>
      <dsp:spPr>
        <a:xfrm>
          <a:off x="221570" y="837274"/>
          <a:ext cx="517115" cy="5171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9DD0D1-0334-441F-9789-F75DD3E34358}">
      <dsp:nvSpPr>
        <dsp:cNvPr id="0" name=""/>
        <dsp:cNvSpPr/>
      </dsp:nvSpPr>
      <dsp:spPr>
        <a:xfrm>
          <a:off x="1116970" y="650042"/>
          <a:ext cx="2101578" cy="891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VADER (Valence Aware Dictionary and Sentiment Reasoner) is a lexicon and rule-based sentiment analysis tool that is specifically attuned to sentiments</a:t>
          </a:r>
        </a:p>
      </dsp:txBody>
      <dsp:txXfrm>
        <a:off x="1116970" y="650042"/>
        <a:ext cx="2101578" cy="891578"/>
      </dsp:txXfrm>
    </dsp:sp>
    <dsp:sp modelId="{459F73DC-24CC-41F9-A653-685AE7C77CD3}">
      <dsp:nvSpPr>
        <dsp:cNvPr id="0" name=""/>
        <dsp:cNvSpPr/>
      </dsp:nvSpPr>
      <dsp:spPr>
        <a:xfrm>
          <a:off x="3584732" y="650042"/>
          <a:ext cx="891578" cy="89157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D6B99E-B979-4621-9831-53C60542C7C4}">
      <dsp:nvSpPr>
        <dsp:cNvPr id="0" name=""/>
        <dsp:cNvSpPr/>
      </dsp:nvSpPr>
      <dsp:spPr>
        <a:xfrm>
          <a:off x="3771964" y="837274"/>
          <a:ext cx="517115" cy="5171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7F8CDC-3C74-40C5-A932-B6C8DEF518FE}">
      <dsp:nvSpPr>
        <dsp:cNvPr id="0" name=""/>
        <dsp:cNvSpPr/>
      </dsp:nvSpPr>
      <dsp:spPr>
        <a:xfrm>
          <a:off x="4667364" y="650042"/>
          <a:ext cx="2101578" cy="891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positive sentiment: compound score &gt;= 0.5</a:t>
          </a:r>
          <a:endParaRPr lang="en-US" sz="1800" kern="1200" dirty="0"/>
        </a:p>
      </dsp:txBody>
      <dsp:txXfrm>
        <a:off x="4667364" y="650042"/>
        <a:ext cx="2101578" cy="891578"/>
      </dsp:txXfrm>
    </dsp:sp>
    <dsp:sp modelId="{00670D28-9F3F-4186-9021-83EE1C30D30D}">
      <dsp:nvSpPr>
        <dsp:cNvPr id="0" name=""/>
        <dsp:cNvSpPr/>
      </dsp:nvSpPr>
      <dsp:spPr>
        <a:xfrm>
          <a:off x="7135126" y="650042"/>
          <a:ext cx="891578" cy="89157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948AC8-8AC5-44FA-8C68-42B12E1904F0}">
      <dsp:nvSpPr>
        <dsp:cNvPr id="0" name=""/>
        <dsp:cNvSpPr/>
      </dsp:nvSpPr>
      <dsp:spPr>
        <a:xfrm>
          <a:off x="7322357" y="837274"/>
          <a:ext cx="517115" cy="5171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A92C30-8487-4985-AEAC-17FB1B453C6C}">
      <dsp:nvSpPr>
        <dsp:cNvPr id="0" name=""/>
        <dsp:cNvSpPr/>
      </dsp:nvSpPr>
      <dsp:spPr>
        <a:xfrm>
          <a:off x="8217757" y="650042"/>
          <a:ext cx="2101578" cy="891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neutral sentiment: (compound score &gt; -0.5) and (compound score &lt; 0.5)</a:t>
          </a:r>
          <a:endParaRPr lang="en-US" sz="1800" kern="1200" dirty="0"/>
        </a:p>
      </dsp:txBody>
      <dsp:txXfrm>
        <a:off x="8217757" y="650042"/>
        <a:ext cx="2101578" cy="891578"/>
      </dsp:txXfrm>
    </dsp:sp>
    <dsp:sp modelId="{B3E3FACB-B20A-4207-85F3-F1D36904A513}">
      <dsp:nvSpPr>
        <dsp:cNvPr id="0" name=""/>
        <dsp:cNvSpPr/>
      </dsp:nvSpPr>
      <dsp:spPr>
        <a:xfrm>
          <a:off x="34339" y="2173128"/>
          <a:ext cx="891578" cy="89157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9A6FA7-31E8-417B-8B89-7B94C197D8D3}">
      <dsp:nvSpPr>
        <dsp:cNvPr id="0" name=""/>
        <dsp:cNvSpPr/>
      </dsp:nvSpPr>
      <dsp:spPr>
        <a:xfrm>
          <a:off x="221570" y="2360360"/>
          <a:ext cx="517115" cy="51711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8BBAB5-0313-4E7F-80D1-474BE9EF5D7F}">
      <dsp:nvSpPr>
        <dsp:cNvPr id="0" name=""/>
        <dsp:cNvSpPr/>
      </dsp:nvSpPr>
      <dsp:spPr>
        <a:xfrm>
          <a:off x="899446" y="2173128"/>
          <a:ext cx="2536625" cy="891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negative sentiment: compound score &lt;= -0.5</a:t>
          </a:r>
          <a:endParaRPr lang="en-US" sz="1800" kern="1200" dirty="0"/>
        </a:p>
      </dsp:txBody>
      <dsp:txXfrm>
        <a:off x="899446" y="2173128"/>
        <a:ext cx="2536625" cy="891578"/>
      </dsp:txXfrm>
    </dsp:sp>
    <dsp:sp modelId="{6E2DD7B1-EB15-4E51-98F8-6D906434DB4D}">
      <dsp:nvSpPr>
        <dsp:cNvPr id="0" name=""/>
        <dsp:cNvSpPr/>
      </dsp:nvSpPr>
      <dsp:spPr>
        <a:xfrm>
          <a:off x="3802256" y="2173128"/>
          <a:ext cx="891578" cy="89157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2A1F3-2B28-4396-B9D2-569067AB8205}">
      <dsp:nvSpPr>
        <dsp:cNvPr id="0" name=""/>
        <dsp:cNvSpPr/>
      </dsp:nvSpPr>
      <dsp:spPr>
        <a:xfrm>
          <a:off x="3989488" y="2360360"/>
          <a:ext cx="517115" cy="51711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C92474-B244-4A30-A154-1FD9EA362889}">
      <dsp:nvSpPr>
        <dsp:cNvPr id="0" name=""/>
        <dsp:cNvSpPr/>
      </dsp:nvSpPr>
      <dsp:spPr>
        <a:xfrm>
          <a:off x="4884887" y="2173128"/>
          <a:ext cx="2101578" cy="891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Compound score: is the sum of all of the lexicon ratings which have been standardized to range between -1 and 1</a:t>
          </a:r>
          <a:endParaRPr lang="en-US" sz="1800" kern="1200" dirty="0"/>
        </a:p>
      </dsp:txBody>
      <dsp:txXfrm>
        <a:off x="4884887" y="2173128"/>
        <a:ext cx="2101578" cy="8915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966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807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688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70583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9498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2784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5046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8328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98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449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412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441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817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053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959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894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148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587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74" r:id="rId12"/>
    <p:sldLayoutId id="2147483669" r:id="rId13"/>
    <p:sldLayoutId id="2147483670" r:id="rId14"/>
    <p:sldLayoutId id="2147483671" r:id="rId15"/>
    <p:sldLayoutId id="2147483672" r:id="rId16"/>
    <p:sldLayoutId id="2147483673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800" i="1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0478B8-CC70-4436-BC90-D5678AA00E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0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9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175BFA-D95E-4B5E-985F-8384EEE9D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2074339"/>
            <a:ext cx="7219954" cy="1828801"/>
          </a:xfrm>
        </p:spPr>
        <p:txBody>
          <a:bodyPr>
            <a:normAutofit/>
          </a:bodyPr>
          <a:lstStyle/>
          <a:p>
            <a:r>
              <a:rPr lang="en-IN" b="1" dirty="0"/>
              <a:t>Improving sales of  Apple &amp; Samsung 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BB45FD-26A3-4B9B-8CCC-BF4E37016F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3903138"/>
            <a:ext cx="7219954" cy="1049867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B4DF7F"/>
                </a:solidFill>
              </a:rPr>
              <a:t>Instructor: Shivaji Rao</a:t>
            </a:r>
          </a:p>
          <a:p>
            <a:r>
              <a:rPr lang="en-IN" dirty="0">
                <a:solidFill>
                  <a:srgbClr val="B4DF7F"/>
                </a:solidFill>
              </a:rPr>
              <a:t>By : Sai Charan Reddy, Shivani Mehta</a:t>
            </a:r>
            <a:endParaRPr lang="en-US" dirty="0">
              <a:solidFill>
                <a:srgbClr val="B4D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000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2885EA-A90E-4454-AE46-2D6EC0577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>
            <a:normAutofit/>
          </a:bodyPr>
          <a:lstStyle/>
          <a:p>
            <a:pPr algn="l"/>
            <a:r>
              <a:rPr lang="en-IN" sz="3000"/>
              <a:t>Text Pre-processing</a:t>
            </a:r>
            <a:endParaRPr lang="en-US" sz="300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7F8D694-58E8-49B6-BDAA-02F8D60A1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47153"/>
            <a:ext cx="3358084" cy="3544046"/>
          </a:xfrm>
        </p:spPr>
        <p:txBody>
          <a:bodyPr>
            <a:normAutofit/>
          </a:bodyPr>
          <a:lstStyle/>
          <a:p>
            <a:r>
              <a:rPr lang="en-IN" sz="1800" dirty="0"/>
              <a:t>Tokenization</a:t>
            </a:r>
          </a:p>
          <a:p>
            <a:r>
              <a:rPr lang="en-IN" sz="1800" dirty="0"/>
              <a:t>Stop Words removal</a:t>
            </a:r>
          </a:p>
          <a:p>
            <a:r>
              <a:rPr lang="en-IN" sz="1800" dirty="0"/>
              <a:t>Removing reviews that are less than 3 words</a:t>
            </a:r>
          </a:p>
          <a:p>
            <a:r>
              <a:rPr lang="en-IN" sz="1800" dirty="0"/>
              <a:t>Lemmatization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F63573-2EE5-4531-83EE-B11F6770B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784" y="775638"/>
            <a:ext cx="7898363" cy="530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72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43654-12DF-413B-8509-F49709772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IN"/>
              <a:t>VADER for Sentiment Polarity</a:t>
            </a:r>
            <a:endParaRPr lang="en-US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0B7B9D44-86C5-462B-BE43-430BCF9DF1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7970562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16104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F7DCD-263B-4D8D-B3AB-3C4FCDE2F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Conditions for different sentiments</a:t>
            </a:r>
            <a:endParaRPr lang="en-US" dirty="0"/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6258CF17-901B-49C9-B51F-8A2D34E7EC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8889227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7314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B8C22-FF99-40D1-B314-90AB0B1B3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Plots of Sentiments for Samsung &amp; Apple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6B9188-BB5A-4861-8294-34EDCFDEA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3064074" cy="459127"/>
          </a:xfrm>
        </p:spPr>
        <p:txBody>
          <a:bodyPr/>
          <a:lstStyle/>
          <a:p>
            <a:r>
              <a:rPr lang="en-IN" sz="2800" b="1" dirty="0"/>
              <a:t>Samsung</a:t>
            </a:r>
            <a:endParaRPr lang="en-US" sz="28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55421C8-D193-4E39-8D69-B574EEFC3F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30223" y="2314279"/>
            <a:ext cx="5669938" cy="4484609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5EBA09-2741-4CA0-A86C-178EAAF3AC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45" y="1621784"/>
            <a:ext cx="4779582" cy="692495"/>
          </a:xfrm>
        </p:spPr>
        <p:txBody>
          <a:bodyPr/>
          <a:lstStyle/>
          <a:p>
            <a:r>
              <a:rPr lang="en-IN" sz="2800" b="1" dirty="0"/>
              <a:t>Apple</a:t>
            </a:r>
            <a:endParaRPr lang="en-US" sz="2800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C028EFB-C94B-41EA-9BA0-923B46F4B2E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62700" y="2356013"/>
            <a:ext cx="5595938" cy="37289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6D3730-1B98-453F-96B8-71C3A3F5C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699" y="6085002"/>
            <a:ext cx="5595937" cy="71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55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BCE6A-1986-46B2-9503-1D87039BC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Filtering only Negative Reviews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4F7D0C-607C-4972-98FB-0975432852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4421" y="2812884"/>
            <a:ext cx="10353675" cy="343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81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30579BA-22EC-41CB-82B7-65D5DFCA6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028777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D75AC-D132-41E0-8B5A-3D712C349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965" y="1673524"/>
            <a:ext cx="3485073" cy="24205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000"/>
              <a:t>LDA (Latent Dirichlet Allocation)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3BF33A-C04A-46FC-80B8-5AB48A0FDF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10454" y="1037299"/>
            <a:ext cx="6905402" cy="460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58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EF641-931E-4E0C-95E9-0F66B6E36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LDA Result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91EF0D-A304-4F8D-9826-CD372B7FEE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Samsung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21D7D0-3A41-4CED-870C-6589975210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Apple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01AD761-53C1-4B44-8190-3BAA9F5AC97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580730" y="2701925"/>
            <a:ext cx="5360487" cy="3755436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B0CCCA9D-9227-4CEC-8FFF-EC74B12631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4513" y="2701925"/>
            <a:ext cx="5656626" cy="368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61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27499-24B0-467D-8179-A19B2883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effectLst/>
              </a:rPr>
              <a:t>NMF(Non-negative Matrix Factorization)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E392740-4DE6-482D-9BD7-03338EE3C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2194255"/>
            <a:ext cx="11031547" cy="370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70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184F7-793E-4B36-98F3-B03FF39D3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NMF Result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27DF1-DF7E-4CC7-965C-03AB528B6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Samsung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8F87E2-35DB-4C16-A1F5-A126DB9159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Apple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F6C3D35-9938-4697-BE75-ED12F46BCFC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232023" y="2650077"/>
            <a:ext cx="5597637" cy="3774289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85AAD4AF-EE30-4788-9EF8-62F77C059F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30723" y="2701924"/>
            <a:ext cx="5632323" cy="367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460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3B80F-1CFD-4A24-B5AB-A9EABD11E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Topic Modelling only on Nouns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7C7C8CE-278C-4EBA-8ED1-AC9A02F66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2516011"/>
            <a:ext cx="10353675" cy="283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35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9652D62-ECFB-408E-ABE6-155A644F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FEA985-924B-4044-8778-32D1E7164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  <a:alpha val="80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AECE83-207C-4CA9-AD80-D53B223B9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6"/>
            <a:ext cx="3740815" cy="482769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b="1" i="0" u="sng" dirty="0"/>
              <a:t>Goal: </a:t>
            </a:r>
            <a:br>
              <a:rPr lang="en-US" dirty="0"/>
            </a:br>
            <a:r>
              <a:rPr lang="en-US" dirty="0"/>
              <a:t>To improve the sales and Business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C7F9CB-BCC3-4648-8DEF-07B0887D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81187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8C507-8282-4B48-B984-60A802349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7765" y="963507"/>
            <a:ext cx="5959791" cy="4827694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As a Data Science students we used </a:t>
            </a:r>
            <a:r>
              <a:rPr lang="en-US" b="1" dirty="0">
                <a:solidFill>
                  <a:schemeClr val="tx1"/>
                </a:solidFill>
              </a:rPr>
              <a:t>Natural Language Processing </a:t>
            </a:r>
            <a:r>
              <a:rPr lang="en-US" dirty="0">
                <a:solidFill>
                  <a:schemeClr val="tx1"/>
                </a:solidFill>
              </a:rPr>
              <a:t>techniques to solve this problem.</a:t>
            </a:r>
          </a:p>
        </p:txBody>
      </p:sp>
    </p:spTree>
    <p:extLst>
      <p:ext uri="{BB962C8B-B14F-4D97-AF65-F5344CB8AC3E}">
        <p14:creationId xmlns:p14="http://schemas.microsoft.com/office/powerpoint/2010/main" val="3409973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D1EC-F0F0-4F04-8145-ACB570B32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 of extracting only Nouns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B0512-650E-4377-BDB2-3B937AAE57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Reviews Before Extraction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2A38680-BBA0-40B7-8F77-55CCE8789D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6163" y="2983171"/>
            <a:ext cx="4764087" cy="248074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B0733F-882D-4570-BB0D-920E09C32A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Reviews after extraction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4898918-0C22-46E4-8263-CE16EA2DE0A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62700" y="2936449"/>
            <a:ext cx="5213415" cy="252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41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CA0C4-7B1E-422A-A9C5-1953ADE3D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 of Topic Modelling only on Nouns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46801-DC9B-4208-98E7-78568BB05E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Samsung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BFC1D8-9978-4D52-8598-9C833B39EB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Apple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2E03B4B-1FE5-4854-9E89-CB18E6DE0C6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886405" y="2653647"/>
            <a:ext cx="6241925" cy="3945116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3745974A-E1C7-45BF-A544-8EC42BA620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670" y="2606511"/>
            <a:ext cx="5746580" cy="399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357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28C2B-1E4D-4BC2-8F7A-720B0206A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55" y="279400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IN" dirty="0" err="1"/>
              <a:t>WordCloud</a:t>
            </a:r>
            <a:br>
              <a:rPr lang="en-IN" dirty="0"/>
            </a:br>
            <a:r>
              <a:rPr lang="en-IN" dirty="0"/>
              <a:t>Step-1 Text pre-processing only on Negative Reviews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E81059-0BAB-41B5-B232-549C26469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8864" y="1661670"/>
            <a:ext cx="10063746" cy="480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04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77A63-6AC6-436F-A70C-5820C2C89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Step-2 Converting all the text tokens, Dictionary, and sorted based on Frequency of words  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048A4F-0B0D-46E5-812B-50E233B38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2838" y="2076450"/>
            <a:ext cx="6676798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75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D451F5-CC48-44AB-AFF6-D0D391ECC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4"/>
            <a:ext cx="3382832" cy="178998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IN" sz="4200" dirty="0"/>
              <a:t>Code for plotting the </a:t>
            </a:r>
            <a:r>
              <a:rPr lang="en-IN" sz="4200" dirty="0" err="1"/>
              <a:t>WordCloud</a:t>
            </a:r>
            <a:endParaRPr lang="en-US" sz="4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9DA9A9-8CFD-49BA-AB6E-24FD945269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32516" y="175710"/>
            <a:ext cx="5003862" cy="637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85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F7C78E-CC09-41E0-95C7-91F5DED50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-578497"/>
            <a:ext cx="3382832" cy="75671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Word Cloud for Samsung Mobile</a:t>
            </a:r>
            <a:br>
              <a:rPr lang="en-US" sz="4200" dirty="0"/>
            </a:br>
            <a:r>
              <a:rPr lang="en-US" sz="4200" dirty="0"/>
              <a:t>___________</a:t>
            </a:r>
            <a:br>
              <a:rPr lang="en-US" sz="4200" dirty="0"/>
            </a:br>
            <a:r>
              <a:rPr lang="en-US" sz="4200" dirty="0"/>
              <a:t>(Slow OS, OS bad, hangs)</a:t>
            </a:r>
            <a:br>
              <a:rPr lang="en-US" sz="4200" dirty="0"/>
            </a:br>
            <a:r>
              <a:rPr lang="en-US" sz="4200" dirty="0"/>
              <a:t>(Bad Battery,</a:t>
            </a:r>
            <a:br>
              <a:rPr lang="en-US" sz="4200" dirty="0"/>
            </a:br>
            <a:r>
              <a:rPr lang="en-US" sz="4200" dirty="0"/>
              <a:t>Phone Charger, disappointing Battery power, power Bad) </a:t>
            </a:r>
            <a:br>
              <a:rPr lang="en-US" sz="4200" dirty="0"/>
            </a:br>
            <a:r>
              <a:rPr lang="en-US" sz="4200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003FCE-88F1-49A7-B350-2E1DEB34E5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95227" y="886701"/>
            <a:ext cx="7272582" cy="533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686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F3F99-0A02-44E4-9E49-7F74D7255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5196"/>
            <a:ext cx="3153952" cy="1329769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/>
              <a:t>Word Cloud for Apple Mobile 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1C5516FC-3749-480C-8930-A545C2474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450353"/>
            <a:ext cx="3153952" cy="3340847"/>
          </a:xfrm>
        </p:spPr>
        <p:txBody>
          <a:bodyPr>
            <a:normAutofit/>
          </a:bodyPr>
          <a:lstStyle/>
          <a:p>
            <a:r>
              <a:rPr lang="en-IN" sz="1800" dirty="0"/>
              <a:t>Trouble Installation</a:t>
            </a:r>
          </a:p>
          <a:p>
            <a:r>
              <a:rPr lang="en-IN" sz="1800" dirty="0"/>
              <a:t>Conditional Installation Trouble</a:t>
            </a:r>
          </a:p>
          <a:p>
            <a:r>
              <a:rPr lang="en-IN" sz="1800" dirty="0"/>
              <a:t>Scratchy Screen, Sim slot not working, </a:t>
            </a:r>
          </a:p>
          <a:p>
            <a:r>
              <a:rPr lang="en-IN" sz="1800" dirty="0"/>
              <a:t>Less memory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F75C5D-2BA1-43DF-A7EA-02C7DEC12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965196"/>
            <a:ext cx="6581364" cy="4781641"/>
          </a:xfrm>
          <a:prstGeom prst="rect">
            <a:avLst/>
          </a:prstGeom>
          <a:solidFill>
            <a:schemeClr val="tx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8C39A7-B48D-49A2-8E27-85AC2A7CF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872" y="759676"/>
            <a:ext cx="7362830" cy="559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04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031A4-FE94-4DE3-A3DA-9AE7D9A36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99053"/>
            <a:ext cx="10353762" cy="608045"/>
          </a:xfrm>
        </p:spPr>
        <p:txBody>
          <a:bodyPr>
            <a:normAutofit fontScale="90000"/>
          </a:bodyPr>
          <a:lstStyle/>
          <a:p>
            <a:r>
              <a:rPr lang="en-IN" dirty="0"/>
              <a:t>Negative Topics on Samsung &amp; Apple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2FB51C-0CD8-4FA7-8158-59E5110026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3979411"/>
              </p:ext>
            </p:extLst>
          </p:nvPr>
        </p:nvGraphicFramePr>
        <p:xfrm>
          <a:off x="1236306" y="937728"/>
          <a:ext cx="9302622" cy="5721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72">
                  <a:extLst>
                    <a:ext uri="{9D8B030D-6E8A-4147-A177-3AD203B41FA5}">
                      <a16:colId xmlns:a16="http://schemas.microsoft.com/office/drawing/2014/main" val="2834437664"/>
                    </a:ext>
                  </a:extLst>
                </a:gridCol>
                <a:gridCol w="4632650">
                  <a:extLst>
                    <a:ext uri="{9D8B030D-6E8A-4147-A177-3AD203B41FA5}">
                      <a16:colId xmlns:a16="http://schemas.microsoft.com/office/drawing/2014/main" val="4162236766"/>
                    </a:ext>
                  </a:extLst>
                </a:gridCol>
              </a:tblGrid>
              <a:tr h="645944">
                <a:tc>
                  <a:txBody>
                    <a:bodyPr/>
                    <a:lstStyle/>
                    <a:p>
                      <a:pPr algn="ctr"/>
                      <a:r>
                        <a:rPr lang="en-IN" sz="3600" b="1" dirty="0"/>
                        <a:t>Samsung</a:t>
                      </a:r>
                      <a:endParaRPr lang="en-US" sz="3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3600" b="1" dirty="0"/>
                        <a:t>Apple</a:t>
                      </a:r>
                      <a:endParaRPr lang="en-US" sz="3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544112"/>
                  </a:ext>
                </a:extLst>
              </a:tr>
              <a:tr h="1199611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b="1" dirty="0"/>
                        <a:t>Operating System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Slow OS,                 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OS bad,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Hangs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IN" sz="1800" b="1" dirty="0"/>
                        <a:t>OS Installation Problem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800" dirty="0"/>
                        <a:t>Trouble Installation,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800" dirty="0"/>
                        <a:t>Conditional Installation Trouble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531054"/>
                  </a:ext>
                </a:extLst>
              </a:tr>
              <a:tr h="1199611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b="1" dirty="0"/>
                        <a:t>Battery Problems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Bad Battery,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Disappointing Battery power,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IN" sz="1800" b="1" dirty="0"/>
                        <a:t>Damaged parts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800" dirty="0"/>
                        <a:t>Scratchy Screen,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800" dirty="0"/>
                        <a:t>Sim slot not working,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800" dirty="0"/>
                        <a:t>Less memory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500272"/>
                  </a:ext>
                </a:extLst>
              </a:tr>
              <a:tr h="92277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800" b="1" dirty="0"/>
                        <a:t>Items not working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dirty="0"/>
                        <a:t>Phone Charger, 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dirty="0"/>
                        <a:t>Power Bad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IN" b="1" dirty="0"/>
                        <a:t>Missing Items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Broken Battery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Missing Charger, Earphones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123822"/>
                  </a:ext>
                </a:extLst>
              </a:tr>
              <a:tr h="1753277">
                <a:tc>
                  <a:txBody>
                    <a:bodyPr/>
                    <a:lstStyle/>
                    <a:p>
                      <a:r>
                        <a:rPr lang="en-IN" b="1" dirty="0"/>
                        <a:t>TOPICS</a:t>
                      </a:r>
                      <a:r>
                        <a:rPr lang="en-IN" dirty="0"/>
                        <a:t> :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IN" dirty="0"/>
                        <a:t>OS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IN" dirty="0"/>
                        <a:t>BATTERY POWER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IN" dirty="0"/>
                        <a:t>MISSING ITEMS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TOPICS</a:t>
                      </a:r>
                      <a:r>
                        <a:rPr lang="en-IN" dirty="0"/>
                        <a:t>: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IN" dirty="0"/>
                        <a:t>INSTALLATION,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IN" dirty="0"/>
                        <a:t>SCREEN DAMAGED,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IN" dirty="0"/>
                        <a:t>DAMAGED BATTERY,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IN" dirty="0"/>
                        <a:t>LESS MEMORY,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IN" dirty="0"/>
                        <a:t>MISSING ITEMS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862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88106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47D5D-4840-40E8-BBCC-4CB0D6AA2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99" y="1915886"/>
            <a:ext cx="10353762" cy="1257300"/>
          </a:xfrm>
        </p:spPr>
        <p:txBody>
          <a:bodyPr/>
          <a:lstStyle/>
          <a:p>
            <a:r>
              <a:rPr lang="en-IN" sz="6000" b="1" dirty="0"/>
              <a:t>Thanks</a:t>
            </a:r>
            <a:r>
              <a:rPr lang="en-IN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187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F0C69-8C26-4E8B-9799-50D135EAD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Amazon Electronic Gadgets Reviews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50CC6-4CB5-4F8F-AC87-D34EE8AC5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We focused on Mobile market</a:t>
            </a:r>
          </a:p>
          <a:p>
            <a:r>
              <a:rPr lang="en-IN" dirty="0"/>
              <a:t>Shortlisted the top two popular mobiles</a:t>
            </a:r>
          </a:p>
          <a:p>
            <a:r>
              <a:rPr lang="en-IN" dirty="0"/>
              <a:t>1) Samsung</a:t>
            </a:r>
          </a:p>
          <a:p>
            <a:r>
              <a:rPr lang="en-IN" dirty="0"/>
              <a:t>2) Apple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885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2F905F-5C9D-4042-8F6F-BECE511D2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b="1"/>
              <a:t>Project Architecture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58A09D8-CE24-43B2-B4E8-28510C567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789" y="4334933"/>
            <a:ext cx="3382831" cy="1185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rgbClr val="F16969"/>
                </a:solidFill>
              </a:rPr>
              <a:t>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650DB2-B9CC-4364-8BEA-6960E6D1D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667" y="0"/>
            <a:ext cx="73635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111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95EDA-C50A-4AEC-BE20-B63DE2786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011810"/>
          </a:xfrm>
        </p:spPr>
        <p:txBody>
          <a:bodyPr/>
          <a:lstStyle/>
          <a:p>
            <a:r>
              <a:rPr lang="en-IN" dirty="0"/>
              <a:t>Features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9EED0-00BE-4DC4-BC23-23316C5950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10544485" cy="2212746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Product Name</a:t>
            </a:r>
          </a:p>
          <a:p>
            <a:r>
              <a:rPr lang="en-IN" dirty="0"/>
              <a:t>Brand Name</a:t>
            </a:r>
          </a:p>
          <a:p>
            <a:r>
              <a:rPr lang="en-IN" dirty="0"/>
              <a:t>Price</a:t>
            </a:r>
          </a:p>
          <a:p>
            <a:r>
              <a:rPr lang="en-IN" dirty="0"/>
              <a:t>Reviews</a:t>
            </a:r>
          </a:p>
          <a:p>
            <a:r>
              <a:rPr lang="en-IN" dirty="0"/>
              <a:t>Votes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5C2610-4BF0-45D2-B779-DFE8D88DD4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13795" y="4615586"/>
            <a:ext cx="10330632" cy="158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3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D672E-DE4A-4EE8-8B98-60419DFA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Exploratory Data Analysis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C44357-1940-498C-826B-D50ED253E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929" y="2335687"/>
            <a:ext cx="5230827" cy="3714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32525E-72B9-4E66-A7A7-E215596A7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804" y="2260665"/>
            <a:ext cx="5019629" cy="375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652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3A71EE-585A-45DC-89C8-8BCD5E4F2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 b="1" dirty="0"/>
              <a:t>Data Cleaning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4FB442-03C8-4E59-B418-EEA0AD763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30544" y="110411"/>
            <a:ext cx="3795199" cy="662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357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D893F-E6B2-46D1-81DB-A19E1E28A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b="1" dirty="0"/>
              <a:t>Number of Observations</a:t>
            </a:r>
            <a:br>
              <a:rPr lang="en-US" sz="4200" dirty="0"/>
            </a:br>
            <a:br>
              <a:rPr lang="en-US" sz="4200" dirty="0"/>
            </a:br>
            <a:r>
              <a:rPr lang="en-US" sz="4200" dirty="0"/>
              <a:t>Samsung: 63k</a:t>
            </a:r>
            <a:br>
              <a:rPr lang="en-US" sz="4200" dirty="0"/>
            </a:br>
            <a:r>
              <a:rPr lang="en-US" sz="4200" dirty="0"/>
              <a:t>Apple: 56k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DB49F2-73AE-45C9-BDDA-91AEE7742F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47049" y="48696"/>
            <a:ext cx="5783160" cy="672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9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CCC30B-A130-4B6C-B98A-ACBC69587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IN" sz="4200" dirty="0"/>
              <a:t>Number of observations considered for the project: 50k</a:t>
            </a:r>
            <a:endParaRPr lang="en-US" sz="4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196197-05E5-4C82-A6C5-FAC9AA5D3B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42212" y="46653"/>
            <a:ext cx="7237528" cy="669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8428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">
      <a:dk1>
        <a:srgbClr val="000000"/>
      </a:dk1>
      <a:lt1>
        <a:srgbClr val="FFFFFF"/>
      </a:lt1>
      <a:dk2>
        <a:srgbClr val="243F41"/>
      </a:dk2>
      <a:lt2>
        <a:srgbClr val="E8E7E2"/>
      </a:lt2>
      <a:accent1>
        <a:srgbClr val="535EC5"/>
      </a:accent1>
      <a:accent2>
        <a:srgbClr val="3B77B1"/>
      </a:accent2>
      <a:accent3>
        <a:srgbClr val="48B1B9"/>
      </a:accent3>
      <a:accent4>
        <a:srgbClr val="3BB188"/>
      </a:accent4>
      <a:accent5>
        <a:srgbClr val="49B963"/>
      </a:accent5>
      <a:accent6>
        <a:srgbClr val="50B13B"/>
      </a:accent6>
      <a:hlink>
        <a:srgbClr val="32965A"/>
      </a:hlink>
      <a:folHlink>
        <a:srgbClr val="848484"/>
      </a:folHlink>
    </a:clrScheme>
    <a:fontScheme name="Slate">
      <a:majorFont>
        <a:latin typeface="Goudy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oudy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455</Words>
  <Application>Microsoft Office PowerPoint</Application>
  <PresentationFormat>Widescreen</PresentationFormat>
  <Paragraphs>98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Goudy Old Style</vt:lpstr>
      <vt:lpstr>Wingdings</vt:lpstr>
      <vt:lpstr>Wingdings 2</vt:lpstr>
      <vt:lpstr>SlateVTI</vt:lpstr>
      <vt:lpstr>Improving sales of  Apple &amp; Samsung </vt:lpstr>
      <vt:lpstr>Goal:  To improve the sales and Business</vt:lpstr>
      <vt:lpstr>Amazon Electronic Gadgets Reviews</vt:lpstr>
      <vt:lpstr>Project Architecture</vt:lpstr>
      <vt:lpstr>Features</vt:lpstr>
      <vt:lpstr>Exploratory Data Analysis</vt:lpstr>
      <vt:lpstr>Data Cleaning</vt:lpstr>
      <vt:lpstr>Number of Observations  Samsung: 63k Apple: 56k </vt:lpstr>
      <vt:lpstr>Number of observations considered for the project: 50k</vt:lpstr>
      <vt:lpstr>Text Pre-processing</vt:lpstr>
      <vt:lpstr>VADER for Sentiment Polarity</vt:lpstr>
      <vt:lpstr>Conditions for different sentiments</vt:lpstr>
      <vt:lpstr>Plots of Sentiments for Samsung &amp; Apple</vt:lpstr>
      <vt:lpstr>Filtering only Negative Reviews</vt:lpstr>
      <vt:lpstr>LDA (Latent Dirichlet Allocation)</vt:lpstr>
      <vt:lpstr>LDA Result</vt:lpstr>
      <vt:lpstr>NMF(Non-negative Matrix Factorization)</vt:lpstr>
      <vt:lpstr>NMF Result</vt:lpstr>
      <vt:lpstr>Topic Modelling only on Nouns</vt:lpstr>
      <vt:lpstr>Result of extracting only Nouns</vt:lpstr>
      <vt:lpstr>Result of Topic Modelling only on Nouns</vt:lpstr>
      <vt:lpstr>WordCloud Step-1 Text pre-processing only on Negative Reviews</vt:lpstr>
      <vt:lpstr>Step-2 Converting all the text tokens, Dictionary, and sorted based on Frequency of words  </vt:lpstr>
      <vt:lpstr>Code for plotting the WordCloud</vt:lpstr>
      <vt:lpstr>Word Cloud for Samsung Mobile ___________ (Slow OS, OS bad, hangs) (Bad Battery, Phone Charger, disappointing Battery power, power Bad)   </vt:lpstr>
      <vt:lpstr>Word Cloud for Apple Mobile </vt:lpstr>
      <vt:lpstr>Negative Topics on Samsung &amp; Apple</vt:lpstr>
      <vt:lpstr>Thanks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Analytics</dc:title>
  <dc:creator>sai charan</dc:creator>
  <cp:lastModifiedBy>sai charan</cp:lastModifiedBy>
  <cp:revision>8</cp:revision>
  <dcterms:created xsi:type="dcterms:W3CDTF">2019-11-18T19:54:55Z</dcterms:created>
  <dcterms:modified xsi:type="dcterms:W3CDTF">2019-11-19T00:00:33Z</dcterms:modified>
</cp:coreProperties>
</file>